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BE"/>
    <a:srgbClr val="2C6DA8"/>
    <a:srgbClr val="2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1F3EF-4B47-45CD-BC2C-82245A313CA8}" v="2" dt="2026-04-10T15:51:01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E200B7CA-9A86-4504-B602-62BF66936810}"/>
    <pc:docChg chg="custSel delSld modSld sldOrd modNotesMaster">
      <pc:chgData name="Jürg Krämer" userId="e2e70e0f859a2585" providerId="LiveId" clId="{E200B7CA-9A86-4504-B602-62BF66936810}" dt="2026-04-10T15:51:01.670" v="491" actId="20577"/>
      <pc:docMkLst>
        <pc:docMk/>
      </pc:docMkLst>
      <pc:sldChg chg="addSp delSp modSp mod ord">
        <pc:chgData name="Jürg Krämer" userId="e2e70e0f859a2585" providerId="LiveId" clId="{E200B7CA-9A86-4504-B602-62BF66936810}" dt="2026-04-10T15:51:01.670" v="491" actId="20577"/>
        <pc:sldMkLst>
          <pc:docMk/>
          <pc:sldMk cId="2933146728" sldId="257"/>
        </pc:sldMkLst>
        <pc:spChg chg="mod">
          <ac:chgData name="Jürg Krämer" userId="e2e70e0f859a2585" providerId="LiveId" clId="{E200B7CA-9A86-4504-B602-62BF66936810}" dt="2026-04-10T15:51:01.670" v="491" actId="20577"/>
          <ac:spMkLst>
            <pc:docMk/>
            <pc:sldMk cId="2933146728" sldId="257"/>
            <ac:spMk id="12" creationId="{2A911A76-578B-CBED-20B4-5661B7C86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220F5-0A1B-4AE8-A997-3AF8A20E0E30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333B-10E9-4F6A-BD2A-4E28513456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381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2AE4A-6EA2-EFB1-C3B2-75C036A51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F062E3-8208-4A87-D3A8-5F6E92B75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93AA1-D2C0-3BE9-CE3E-4E934EC8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624B62-E978-1DC3-C40A-B930265B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47C6F5-3E39-7EE4-0B0D-AF7D60F7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4C6EB-358E-E6DB-16A0-69A01E8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BE1EF3-B6AA-A4FC-92D0-D81DA30A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ED6017-D301-DDD6-E1C4-F955AE7F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39910-C64B-49E3-41A7-D81E315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ED1B9-837E-2CAC-915A-0A247175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5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8750FD4-E5DE-6303-88EA-4D8C8911D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2CD9E3-E22A-C3BC-08B3-EBF1C74BF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22015-A9D2-E1D0-73C8-8655E9E7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F4DD78-0BB5-490C-8748-7A2332C8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C69348-8A03-1CCB-CC8F-F2DF7AC8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07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002E-2537-0203-1FF6-0188F892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3103DB-70F0-1A82-0207-90435671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23E887-44FF-E8A0-BABF-7338962E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6041A4-ECA0-F620-A61F-33C703F2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1DE2DE-34B3-6B4B-73AA-392A95E9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79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17713-2F58-148A-FE6D-D59189D8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0B02EA-337F-152B-02DE-96A17108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216BA4-F2D1-7E96-1C2F-E82476F9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553932-7F72-F52B-81E8-D4EE26FF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F29EE-D223-BDFA-551D-548A1765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32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6B17B-46CE-229C-E099-4AE2209D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831E0-FB61-1F1E-5C85-F89320B6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0BAE8C-AEA4-D827-211F-66BE3D1A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D2C3B7-EE0B-51C0-9000-E8CF8B91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38E7CF-F430-EBC9-EFF8-D1E3AB54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799E80-7031-BC09-8389-54D3070B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7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3820-991F-0C5E-0796-CC98F62E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B64D01-0716-90A5-621B-F816546A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FC3667-1C88-B87C-B825-25DF542E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D498D9-0443-1363-B2D5-D2A5A04A6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ABDF56-207E-B0AA-12FB-FA7C9C97F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002BAE-B6E9-1EBD-2700-8818C02F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63C2A4-6577-33B9-DBB7-1A43484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369391-9193-CCF4-6865-62569721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0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70AFC-B3DA-FD2C-BF01-47967D57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7712EE-6D6F-DF58-C107-2B9D17E8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9B63C1-4F5B-E211-6214-49300324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B8682E-7734-C595-8808-6B2FC543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75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36F42E-80BD-337D-B9F7-AB39F375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820137-CBC6-8E27-245D-DF56609D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1DB0A-1619-5486-3FC9-AB1D2D80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779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2AFC-88BB-7F41-D87E-6250E6F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7AC99-5411-7505-72F7-EB110597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7E4CEF-52CB-2077-833B-94DCAFA3A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D7404D-F6C7-47F4-7BC7-3EC7D2A3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645893-3593-E151-B149-C65501C0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09F6B7-16FF-BA6A-371A-5C6A463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96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FBB2F-7E39-A12D-F5B2-68AC1FC0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48BFB5-0851-1346-D81C-64E8E6C96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B28E2-ACF3-29EB-63B5-6EDC8D4D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261307-BF4C-890C-CC14-DEC05CBD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2C0EB6-7DAD-A2BE-50B3-8287E297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E075F1-4B43-6EBE-9E17-6030333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08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28F8F1-BAD4-FCE9-B51A-0AAB53C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46F1E5-F495-AF0E-0945-C85FC222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5FA7E-B6D7-D2DF-4A0F-16068785A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FEB2B-E4E9-422C-A2E4-3FB9E44DC177}" type="datetimeFigureOut">
              <a:rPr lang="de-CH" smtClean="0"/>
              <a:t>10.04.2026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4479C-86D4-4BA7-538D-8130EC844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A8CC64-1951-C1FC-2FC0-6F66C4CB6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5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iurlaubschweiz.ch/" TargetMode="External"/><Relationship Id="rId3" Type="http://schemas.openxmlformats.org/officeDocument/2006/relationships/hyperlink" Target="http://www.ch-info.ch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hyperlink" Target="http://www.urlaubschweiz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nderurlaubschweiz.ch/" TargetMode="External"/><Relationship Id="rId11" Type="http://schemas.openxmlformats.org/officeDocument/2006/relationships/hyperlink" Target="https://www.radurlaub-schweiz.ch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tourismus-mittelland.ch/immobilien-mittelland-1/haus-mittelland-verkaufe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urlaubschweiz.org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tourismus-mittelland.ch/immobilien-mittelland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mo-ch.com/" TargetMode="External"/><Relationship Id="rId5" Type="http://schemas.openxmlformats.org/officeDocument/2006/relationships/hyperlink" Target="http://www.ch-info.ch/" TargetMode="External"/><Relationship Id="rId4" Type="http://schemas.openxmlformats.org/officeDocument/2006/relationships/hyperlink" Target="http://www.tourismus-mittelland.ch/" TargetMode="External"/><Relationship Id="rId9" Type="http://schemas.openxmlformats.org/officeDocument/2006/relationships/hyperlink" Target="https://www.urlaubschweiz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D4BC952E-70B8-4F19-BD5F-9BAB91B37754}"/>
              </a:ext>
            </a:extLst>
          </p:cNvPr>
          <p:cNvSpPr txBox="1"/>
          <p:nvPr/>
        </p:nvSpPr>
        <p:spPr>
          <a:xfrm>
            <a:off x="1404772" y="1572573"/>
            <a:ext cx="1069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urlaubschweiz</a:t>
            </a:r>
            <a:r>
              <a:rPr lang="de-CH" dirty="0">
                <a:hlinkClick r:id="rId2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de-CH" b="1" dirty="0">
                <a:solidFill>
                  <a:srgbClr val="0070C0"/>
                </a:solidFill>
              </a:rPr>
              <a:t> – das </a:t>
            </a:r>
            <a:r>
              <a:rPr lang="de-CH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www.ch-info</a:t>
            </a:r>
            <a:r>
              <a:rPr lang="de-CH" b="1" dirty="0">
                <a:solidFill>
                  <a:srgbClr val="0070C0"/>
                </a:solidFill>
                <a:hlinkClick r:id="rId3"/>
              </a:rPr>
              <a:t>.ch</a:t>
            </a:r>
            <a:r>
              <a:rPr lang="de-CH" b="1" dirty="0">
                <a:solidFill>
                  <a:srgbClr val="0070C0"/>
                </a:solidFill>
              </a:rPr>
              <a:t> Portal für Ferien, Immobilien und Ausflüge Schweiz</a:t>
            </a:r>
            <a:r>
              <a:rPr lang="de-CH" dirty="0"/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FDDF12-581C-4D9E-EFBA-FAACB5C08470}"/>
              </a:ext>
            </a:extLst>
          </p:cNvPr>
          <p:cNvSpPr txBox="1"/>
          <p:nvPr/>
        </p:nvSpPr>
        <p:spPr>
          <a:xfrm>
            <a:off x="3611591" y="597321"/>
            <a:ext cx="4968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591841-425F-EF2A-58A4-93EE67F85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540" y="2529505"/>
            <a:ext cx="3360103" cy="24007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DDFDB3-A027-54AC-CBDF-2460A83AB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455" y="4177333"/>
            <a:ext cx="3008816" cy="8203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F69E3D5-F354-49E8-8892-FE8FDF645920}"/>
              </a:ext>
            </a:extLst>
          </p:cNvPr>
          <p:cNvSpPr txBox="1"/>
          <p:nvPr/>
        </p:nvSpPr>
        <p:spPr>
          <a:xfrm>
            <a:off x="4758172" y="2062619"/>
            <a:ext cx="2980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wanderurlaubschweiz</a:t>
            </a:r>
            <a:r>
              <a:rPr lang="de-CH" dirty="0">
                <a:hlinkClick r:id="rId6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AA511F2-3182-6130-71D9-F714B18E3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16" y="2529506"/>
            <a:ext cx="3975467" cy="240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1C9C5ED-E4BD-1446-F997-C8310367E88F}"/>
              </a:ext>
            </a:extLst>
          </p:cNvPr>
          <p:cNvSpPr txBox="1"/>
          <p:nvPr/>
        </p:nvSpPr>
        <p:spPr>
          <a:xfrm>
            <a:off x="1047419" y="2083307"/>
            <a:ext cx="523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skiurlaubschweiz</a:t>
            </a:r>
            <a:r>
              <a:rPr lang="de-CH" dirty="0">
                <a:hlinkClick r:id="rId8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BB9A523-A0DB-417A-E3C6-E157021AE9AF}"/>
              </a:ext>
            </a:extLst>
          </p:cNvPr>
          <p:cNvSpPr txBox="1"/>
          <p:nvPr/>
        </p:nvSpPr>
        <p:spPr>
          <a:xfrm>
            <a:off x="314129" y="5406357"/>
            <a:ext cx="1156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Kontaktieren Sie das Netzwerk Schweiz bitte per Mailformular.</a:t>
            </a:r>
          </a:p>
          <a:p>
            <a:pPr algn="ctr"/>
            <a:endParaRPr lang="de-CH" b="1" dirty="0"/>
          </a:p>
          <a:p>
            <a:pPr algn="ctr"/>
            <a:r>
              <a:rPr lang="de-CH" b="1" dirty="0">
                <a:hlinkClick r:id="rId9"/>
              </a:rPr>
              <a:t>Teamleiter Immobilien Schweiz anfragen mit dem Formular</a:t>
            </a:r>
            <a:endParaRPr lang="de-CH" b="1" dirty="0"/>
          </a:p>
        </p:txBody>
      </p:sp>
      <p:pic>
        <p:nvPicPr>
          <p:cNvPr id="4" name="Grafik 3" descr="Ein Bild, das Text, Screenshot, Karte enthält.&#10;&#10;KI-generierte Inhalte können fehlerhaft sein.">
            <a:extLst>
              <a:ext uri="{FF2B5EF4-FFF2-40B4-BE49-F238E27FC236}">
                <a16:creationId xmlns:a16="http://schemas.microsoft.com/office/drawing/2014/main" id="{9485E4BE-FD97-496C-E76B-95ECD34CD0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7728" y="2529505"/>
            <a:ext cx="3881062" cy="24007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5B934CD-7F5B-A9E5-AF71-7A9276597C88}"/>
              </a:ext>
            </a:extLst>
          </p:cNvPr>
          <p:cNvSpPr txBox="1"/>
          <p:nvPr/>
        </p:nvSpPr>
        <p:spPr>
          <a:xfrm>
            <a:off x="8868215" y="2083307"/>
            <a:ext cx="350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radurlaub-schweiz</a:t>
            </a:r>
            <a:r>
              <a:rPr lang="de-CH" dirty="0">
                <a:hlinkClick r:id="rId11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08F903-E6AC-612F-D1E6-D8D63E3FAC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809" y="-33430"/>
            <a:ext cx="12127599" cy="13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4057229-FA77-777B-2490-376F09166EF2}"/>
              </a:ext>
            </a:extLst>
          </p:cNvPr>
          <p:cNvSpPr txBox="1"/>
          <p:nvPr/>
        </p:nvSpPr>
        <p:spPr>
          <a:xfrm>
            <a:off x="8031844" y="1235028"/>
            <a:ext cx="306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tourismus-mittelland</a:t>
            </a:r>
            <a:r>
              <a:rPr lang="de-CH" dirty="0">
                <a:hlinkClick r:id="rId2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911A76-578B-CBED-20B4-5661B7C86C9E}"/>
              </a:ext>
            </a:extLst>
          </p:cNvPr>
          <p:cNvSpPr txBox="1"/>
          <p:nvPr/>
        </p:nvSpPr>
        <p:spPr>
          <a:xfrm>
            <a:off x="344129" y="255639"/>
            <a:ext cx="11361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hlinkClick r:id="rId3"/>
              </a:rPr>
              <a:t>www.urlaubschweiz.org</a:t>
            </a:r>
            <a:r>
              <a:rPr lang="de-CH" sz="2400" b="1" dirty="0"/>
              <a:t> und </a:t>
            </a:r>
            <a:r>
              <a:rPr lang="de-CH" sz="2400" b="1" dirty="0">
                <a:hlinkClick r:id="rId4"/>
              </a:rPr>
              <a:t>www.tourismus-mittelland.ch</a:t>
            </a:r>
            <a:r>
              <a:rPr lang="de-CH" sz="2400" b="1" dirty="0"/>
              <a:t> </a:t>
            </a:r>
          </a:p>
          <a:p>
            <a:pPr algn="ctr"/>
            <a:r>
              <a:rPr lang="de-CH" sz="1400" b="1" dirty="0"/>
              <a:t>Netzwerkes Tourismus- und Immobilien Vermarktung Schweiz mit </a:t>
            </a:r>
            <a:r>
              <a:rPr lang="de-CH" sz="1400" b="1" dirty="0">
                <a:hlinkClick r:id="rId5"/>
              </a:rPr>
              <a:t>www.ch-info.ch</a:t>
            </a:r>
            <a:r>
              <a:rPr lang="de-CH" sz="1400" b="1" dirty="0"/>
              <a:t>  </a:t>
            </a:r>
            <a:r>
              <a:rPr lang="de-CH" sz="1400" b="1"/>
              <a:t>und </a:t>
            </a:r>
            <a:r>
              <a:rPr lang="de-CH" sz="1400" b="1">
                <a:hlinkClick r:id="rId6"/>
              </a:rPr>
              <a:t>www.immo-ch.com</a:t>
            </a:r>
            <a:r>
              <a:rPr lang="de-CH" sz="1400" b="1"/>
              <a:t> </a:t>
            </a:r>
            <a:endParaRPr lang="de-CH" sz="1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C5662F-D73F-8224-D2AD-3EFE6B3C2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890" y="1953510"/>
            <a:ext cx="5356352" cy="4615146"/>
          </a:xfrm>
          <a:prstGeom prst="rect">
            <a:avLst/>
          </a:prstGeom>
        </p:spPr>
      </p:pic>
      <p:pic>
        <p:nvPicPr>
          <p:cNvPr id="4" name="Grafik 3" descr="Ein Bild, das Text, Himmel, draußen, Wasser enthält.&#10;&#10;KI-generierte Inhalte können fehlerhaft sein.">
            <a:extLst>
              <a:ext uri="{FF2B5EF4-FFF2-40B4-BE49-F238E27FC236}">
                <a16:creationId xmlns:a16="http://schemas.microsoft.com/office/drawing/2014/main" id="{88636E40-5852-6608-D15A-90F08950E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16" y="1953510"/>
            <a:ext cx="6028784" cy="45814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7204722-95CD-2206-4912-9EC25643466E}"/>
              </a:ext>
            </a:extLst>
          </p:cNvPr>
          <p:cNvSpPr txBox="1"/>
          <p:nvPr/>
        </p:nvSpPr>
        <p:spPr>
          <a:xfrm>
            <a:off x="1806880" y="125846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hlinkClick r:id="rId9"/>
              </a:rPr>
              <a:t>urlaubschweiz.org</a:t>
            </a:r>
            <a:r>
              <a:rPr lang="de-CH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14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14</cp:revision>
  <cp:lastPrinted>2026-04-10T14:41:43Z</cp:lastPrinted>
  <dcterms:created xsi:type="dcterms:W3CDTF">2024-06-19T07:16:36Z</dcterms:created>
  <dcterms:modified xsi:type="dcterms:W3CDTF">2026-04-10T15:51:03Z</dcterms:modified>
</cp:coreProperties>
</file>